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65" r:id="rId3"/>
    <p:sldId id="266" r:id="rId4"/>
  </p:sldIdLst>
  <p:sldSz cx="9144000" cy="6858000" type="screen4x3"/>
  <p:notesSz cx="6889750" cy="1002188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5374" autoAdjust="0"/>
  </p:normalViewPr>
  <p:slideViewPr>
    <p:cSldViewPr>
      <p:cViewPr>
        <p:scale>
          <a:sx n="60" d="100"/>
          <a:sy n="60" d="100"/>
        </p:scale>
        <p:origin x="-164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DD79-AB9F-4342-85D3-9ADFE078DADD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ED2-0A73-4ED7-BDA3-C7A5A86DB70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DD79-AB9F-4342-85D3-9ADFE078DADD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ED2-0A73-4ED7-BDA3-C7A5A86DB70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DD79-AB9F-4342-85D3-9ADFE078DADD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ED2-0A73-4ED7-BDA3-C7A5A86DB70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DD79-AB9F-4342-85D3-9ADFE078DADD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ED2-0A73-4ED7-BDA3-C7A5A86DB70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DD79-AB9F-4342-85D3-9ADFE078DADD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ED2-0A73-4ED7-BDA3-C7A5A86DB70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DD79-AB9F-4342-85D3-9ADFE078DADD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ED2-0A73-4ED7-BDA3-C7A5A86DB70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DD79-AB9F-4342-85D3-9ADFE078DADD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ED2-0A73-4ED7-BDA3-C7A5A86DB70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DD79-AB9F-4342-85D3-9ADFE078DADD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ED2-0A73-4ED7-BDA3-C7A5A86DB70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DD79-AB9F-4342-85D3-9ADFE078DADD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ED2-0A73-4ED7-BDA3-C7A5A86DB70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DD79-AB9F-4342-85D3-9ADFE078DADD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ED2-0A73-4ED7-BDA3-C7A5A86DB70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DD79-AB9F-4342-85D3-9ADFE078DADD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ED2-0A73-4ED7-BDA3-C7A5A86DB70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9DD79-AB9F-4342-85D3-9ADFE078DADD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7CED2-0A73-4ED7-BDA3-C7A5A86DB70C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קבוצה 9"/>
          <p:cNvGrpSpPr/>
          <p:nvPr/>
        </p:nvGrpSpPr>
        <p:grpSpPr>
          <a:xfrm>
            <a:off x="5652120" y="44624"/>
            <a:ext cx="3384376" cy="3276364"/>
            <a:chOff x="5652120" y="44624"/>
            <a:chExt cx="3384376" cy="3276364"/>
          </a:xfrm>
        </p:grpSpPr>
        <p:sp>
          <p:nvSpPr>
            <p:cNvPr id="6" name="מלבן 5"/>
            <p:cNvSpPr/>
            <p:nvPr/>
          </p:nvSpPr>
          <p:spPr>
            <a:xfrm>
              <a:off x="5652120" y="44624"/>
              <a:ext cx="3384376" cy="3276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כותרת 1"/>
            <p:cNvSpPr txBox="1">
              <a:spLocks/>
            </p:cNvSpPr>
            <p:nvPr/>
          </p:nvSpPr>
          <p:spPr>
            <a:xfrm>
              <a:off x="5724128" y="260648"/>
              <a:ext cx="3240360" cy="576064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 fontScale="25000" lnSpcReduction="20000"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e-IL" sz="9600" dirty="0" smtClean="0">
                  <a:cs typeface="+mn-cs"/>
                </a:rPr>
                <a:t>איך יודעים שבא אביב?</a:t>
              </a:r>
              <a:r>
                <a:rPr lang="he-IL" sz="5300" dirty="0" smtClean="0"/>
                <a:t/>
              </a:r>
              <a:br>
                <a:rPr lang="he-IL" sz="5300" dirty="0" smtClean="0"/>
              </a:br>
              <a:r>
                <a:rPr lang="he-IL" sz="4800" dirty="0" smtClean="0"/>
                <a:t/>
              </a:r>
              <a:br>
                <a:rPr lang="he-IL" sz="4800" dirty="0" smtClean="0"/>
              </a:br>
              <a:endParaRPr lang="he-IL" sz="4800" dirty="0"/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4"/>
          <a:stretch/>
        </p:blipFill>
        <p:spPr>
          <a:xfrm>
            <a:off x="6588224" y="692696"/>
            <a:ext cx="1738132" cy="2448272"/>
          </a:xfrm>
          <a:prstGeom prst="rect">
            <a:avLst/>
          </a:prstGeom>
        </p:spPr>
      </p:pic>
      <p:grpSp>
        <p:nvGrpSpPr>
          <p:cNvPr id="12" name="קבוצה 11"/>
          <p:cNvGrpSpPr/>
          <p:nvPr/>
        </p:nvGrpSpPr>
        <p:grpSpPr>
          <a:xfrm>
            <a:off x="5652120" y="3429000"/>
            <a:ext cx="3384376" cy="3276364"/>
            <a:chOff x="5652120" y="44624"/>
            <a:chExt cx="3384376" cy="3276364"/>
          </a:xfrm>
        </p:grpSpPr>
        <p:sp>
          <p:nvSpPr>
            <p:cNvPr id="13" name="מלבן 12"/>
            <p:cNvSpPr/>
            <p:nvPr/>
          </p:nvSpPr>
          <p:spPr>
            <a:xfrm>
              <a:off x="5652120" y="44624"/>
              <a:ext cx="3384376" cy="3276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כותרת 1"/>
            <p:cNvSpPr txBox="1">
              <a:spLocks/>
            </p:cNvSpPr>
            <p:nvPr/>
          </p:nvSpPr>
          <p:spPr>
            <a:xfrm>
              <a:off x="5724128" y="332656"/>
              <a:ext cx="3240360" cy="576064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 fontScale="25000" lnSpcReduction="20000"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e-IL" sz="9600" dirty="0" smtClean="0">
                  <a:cs typeface="+mn-cs"/>
                </a:rPr>
                <a:t>ואם רואים שאין עוד </a:t>
              </a:r>
            </a:p>
            <a:p>
              <a:r>
                <a:rPr lang="he-IL" sz="9600" dirty="0" smtClean="0">
                  <a:cs typeface="+mn-cs"/>
                </a:rPr>
                <a:t>בוץ בשבילים</a:t>
              </a:r>
              <a:r>
                <a:rPr lang="he-IL" sz="5300" dirty="0" smtClean="0"/>
                <a:t/>
              </a:r>
              <a:br>
                <a:rPr lang="he-IL" sz="5300" dirty="0" smtClean="0"/>
              </a:br>
              <a:r>
                <a:rPr lang="he-IL" sz="4800" dirty="0" smtClean="0"/>
                <a:t/>
              </a:r>
              <a:br>
                <a:rPr lang="he-IL" sz="4800" dirty="0" smtClean="0"/>
              </a:br>
              <a:endParaRPr lang="he-IL" sz="4800" dirty="0"/>
            </a:p>
          </p:txBody>
        </p:sp>
      </p:grpSp>
      <p:grpSp>
        <p:nvGrpSpPr>
          <p:cNvPr id="15" name="קבוצה 14"/>
          <p:cNvGrpSpPr/>
          <p:nvPr/>
        </p:nvGrpSpPr>
        <p:grpSpPr>
          <a:xfrm>
            <a:off x="2123728" y="44624"/>
            <a:ext cx="3384376" cy="3276364"/>
            <a:chOff x="5652120" y="44624"/>
            <a:chExt cx="3384376" cy="3276364"/>
          </a:xfrm>
        </p:grpSpPr>
        <p:sp>
          <p:nvSpPr>
            <p:cNvPr id="16" name="מלבן 15"/>
            <p:cNvSpPr/>
            <p:nvPr/>
          </p:nvSpPr>
          <p:spPr>
            <a:xfrm>
              <a:off x="5652120" y="44624"/>
              <a:ext cx="3384376" cy="3276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כותרת 1"/>
            <p:cNvSpPr txBox="1">
              <a:spLocks/>
            </p:cNvSpPr>
            <p:nvPr/>
          </p:nvSpPr>
          <p:spPr>
            <a:xfrm>
              <a:off x="5940152" y="404664"/>
              <a:ext cx="2808312" cy="576064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 fontScale="25000" lnSpcReduction="20000"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e-IL" sz="9600" dirty="0" smtClean="0">
                  <a:cs typeface="+mn-cs"/>
                </a:rPr>
                <a:t>מסתכלים סביב סביב</a:t>
              </a:r>
              <a:r>
                <a:rPr lang="he-IL" sz="5300" dirty="0" smtClean="0"/>
                <a:t/>
              </a:r>
              <a:br>
                <a:rPr lang="he-IL" sz="5300" dirty="0" smtClean="0"/>
              </a:br>
              <a:r>
                <a:rPr lang="he-IL" sz="4800" dirty="0" smtClean="0"/>
                <a:t/>
              </a:r>
              <a:br>
                <a:rPr lang="he-IL" sz="4800" dirty="0" smtClean="0"/>
              </a:br>
              <a:endParaRPr lang="he-IL" sz="4800" dirty="0"/>
            </a:p>
          </p:txBody>
        </p:sp>
      </p:grpSp>
      <p:grpSp>
        <p:nvGrpSpPr>
          <p:cNvPr id="18" name="קבוצה 17"/>
          <p:cNvGrpSpPr/>
          <p:nvPr/>
        </p:nvGrpSpPr>
        <p:grpSpPr>
          <a:xfrm>
            <a:off x="2123728" y="3429000"/>
            <a:ext cx="3384376" cy="3276364"/>
            <a:chOff x="5652120" y="44624"/>
            <a:chExt cx="3384376" cy="3276364"/>
          </a:xfrm>
        </p:grpSpPr>
        <p:sp>
          <p:nvSpPr>
            <p:cNvPr id="19" name="מלבן 18"/>
            <p:cNvSpPr/>
            <p:nvPr/>
          </p:nvSpPr>
          <p:spPr>
            <a:xfrm>
              <a:off x="5652120" y="44624"/>
              <a:ext cx="3384376" cy="3276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כותרת 1"/>
            <p:cNvSpPr txBox="1">
              <a:spLocks/>
            </p:cNvSpPr>
            <p:nvPr/>
          </p:nvSpPr>
          <p:spPr>
            <a:xfrm>
              <a:off x="5940152" y="332656"/>
              <a:ext cx="2808312" cy="576064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 fontScale="25000" lnSpcReduction="20000"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e-IL" sz="9600" dirty="0" smtClean="0">
                  <a:cs typeface="+mn-cs"/>
                </a:rPr>
                <a:t>ואם רואים שנעלמו המעילים</a:t>
              </a:r>
              <a:r>
                <a:rPr lang="he-IL" sz="5300" dirty="0" smtClean="0"/>
                <a:t/>
              </a:r>
              <a:br>
                <a:rPr lang="he-IL" sz="5300" dirty="0" smtClean="0"/>
              </a:br>
              <a:r>
                <a:rPr lang="he-IL" sz="4800" dirty="0" smtClean="0"/>
                <a:t/>
              </a:r>
              <a:br>
                <a:rPr lang="he-IL" sz="4800" dirty="0" smtClean="0"/>
              </a:br>
              <a:endParaRPr lang="he-IL" sz="4800" dirty="0"/>
            </a:p>
          </p:txBody>
        </p:sp>
      </p:grpSp>
      <p:pic>
        <p:nvPicPr>
          <p:cNvPr id="21" name="תמונה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02"/>
          <a:stretch/>
        </p:blipFill>
        <p:spPr>
          <a:xfrm>
            <a:off x="2423717" y="1196752"/>
            <a:ext cx="1500211" cy="1580191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60"/>
          <a:stretch/>
        </p:blipFill>
        <p:spPr>
          <a:xfrm>
            <a:off x="3746789" y="1213581"/>
            <a:ext cx="1689307" cy="155299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5"/>
          <a:stretch/>
        </p:blipFill>
        <p:spPr>
          <a:xfrm>
            <a:off x="6156176" y="4217390"/>
            <a:ext cx="2413248" cy="2379962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72" y="4331064"/>
            <a:ext cx="2670408" cy="21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1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קבוצה 9"/>
          <p:cNvGrpSpPr/>
          <p:nvPr/>
        </p:nvGrpSpPr>
        <p:grpSpPr>
          <a:xfrm>
            <a:off x="5652120" y="44624"/>
            <a:ext cx="3384376" cy="3276364"/>
            <a:chOff x="5652120" y="44624"/>
            <a:chExt cx="3384376" cy="3276364"/>
          </a:xfrm>
        </p:grpSpPr>
        <p:sp>
          <p:nvSpPr>
            <p:cNvPr id="6" name="מלבן 5"/>
            <p:cNvSpPr/>
            <p:nvPr/>
          </p:nvSpPr>
          <p:spPr>
            <a:xfrm>
              <a:off x="5652120" y="44624"/>
              <a:ext cx="3384376" cy="3276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כותרת 1"/>
            <p:cNvSpPr txBox="1">
              <a:spLocks/>
            </p:cNvSpPr>
            <p:nvPr/>
          </p:nvSpPr>
          <p:spPr>
            <a:xfrm>
              <a:off x="5724128" y="332656"/>
              <a:ext cx="3240360" cy="576064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 fontScale="25000" lnSpcReduction="20000"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e-IL" sz="9600" dirty="0" smtClean="0">
                  <a:cs typeface="+mn-cs"/>
                </a:rPr>
                <a:t>ואם פרג וגם חרצית</a:t>
              </a:r>
            </a:p>
            <a:p>
              <a:r>
                <a:rPr lang="he-IL" sz="9600" dirty="0" smtClean="0">
                  <a:cs typeface="+mn-cs"/>
                </a:rPr>
                <a:t>לכבוד החג קישטו ארצי</a:t>
              </a:r>
              <a:r>
                <a:rPr lang="he-IL" sz="5300" dirty="0" smtClean="0"/>
                <a:t/>
              </a:r>
              <a:br>
                <a:rPr lang="he-IL" sz="5300" dirty="0" smtClean="0"/>
              </a:br>
              <a:r>
                <a:rPr lang="he-IL" sz="4800" dirty="0" smtClean="0"/>
                <a:t/>
              </a:r>
              <a:br>
                <a:rPr lang="he-IL" sz="4800" dirty="0" smtClean="0"/>
              </a:br>
              <a:endParaRPr lang="he-IL" sz="4800" dirty="0"/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5652120" y="3429000"/>
            <a:ext cx="3384376" cy="3276364"/>
            <a:chOff x="5652120" y="44624"/>
            <a:chExt cx="3384376" cy="3276364"/>
          </a:xfrm>
        </p:grpSpPr>
        <p:sp>
          <p:nvSpPr>
            <p:cNvPr id="13" name="מלבן 12"/>
            <p:cNvSpPr/>
            <p:nvPr/>
          </p:nvSpPr>
          <p:spPr>
            <a:xfrm>
              <a:off x="5652120" y="44624"/>
              <a:ext cx="3384376" cy="3276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כותרת 1"/>
            <p:cNvSpPr txBox="1">
              <a:spLocks/>
            </p:cNvSpPr>
            <p:nvPr/>
          </p:nvSpPr>
          <p:spPr>
            <a:xfrm>
              <a:off x="5724128" y="404664"/>
              <a:ext cx="3240360" cy="576064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 fontScale="25000" lnSpcReduction="20000"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e-IL" sz="9600" dirty="0" smtClean="0">
                  <a:cs typeface="+mn-cs"/>
                </a:rPr>
                <a:t>ואם רואים המון ידיים חרוצות נושאות סלים כבדים עם יין ומצות</a:t>
              </a:r>
              <a:r>
                <a:rPr lang="he-IL" sz="5300" dirty="0" smtClean="0"/>
                <a:t/>
              </a:r>
              <a:br>
                <a:rPr lang="he-IL" sz="5300" dirty="0" smtClean="0"/>
              </a:br>
              <a:r>
                <a:rPr lang="he-IL" sz="4800" dirty="0" smtClean="0"/>
                <a:t/>
              </a:r>
              <a:br>
                <a:rPr lang="he-IL" sz="4800" dirty="0" smtClean="0"/>
              </a:br>
              <a:endParaRPr lang="he-IL" sz="4800" dirty="0"/>
            </a:p>
          </p:txBody>
        </p:sp>
      </p:grpSp>
      <p:grpSp>
        <p:nvGrpSpPr>
          <p:cNvPr id="15" name="קבוצה 14"/>
          <p:cNvGrpSpPr/>
          <p:nvPr/>
        </p:nvGrpSpPr>
        <p:grpSpPr>
          <a:xfrm>
            <a:off x="2123728" y="44624"/>
            <a:ext cx="3384376" cy="3276364"/>
            <a:chOff x="5652120" y="44624"/>
            <a:chExt cx="3384376" cy="3276364"/>
          </a:xfrm>
        </p:grpSpPr>
        <p:sp>
          <p:nvSpPr>
            <p:cNvPr id="16" name="מלבן 15"/>
            <p:cNvSpPr/>
            <p:nvPr/>
          </p:nvSpPr>
          <p:spPr>
            <a:xfrm>
              <a:off x="5652120" y="44624"/>
              <a:ext cx="3384376" cy="3276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כותרת 1"/>
            <p:cNvSpPr txBox="1">
              <a:spLocks/>
            </p:cNvSpPr>
            <p:nvPr/>
          </p:nvSpPr>
          <p:spPr>
            <a:xfrm>
              <a:off x="5940152" y="404664"/>
              <a:ext cx="2808312" cy="576064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 fontScale="25000" lnSpcReduction="20000"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e-IL" sz="9600" dirty="0" smtClean="0">
                  <a:cs typeface="+mn-cs"/>
                </a:rPr>
                <a:t>אז יודעים שבא אביב</a:t>
              </a:r>
              <a:r>
                <a:rPr lang="he-IL" sz="5300" dirty="0" smtClean="0"/>
                <a:t/>
              </a:r>
              <a:br>
                <a:rPr lang="he-IL" sz="5300" dirty="0" smtClean="0"/>
              </a:br>
              <a:r>
                <a:rPr lang="he-IL" sz="4800" dirty="0" smtClean="0"/>
                <a:t/>
              </a:r>
              <a:br>
                <a:rPr lang="he-IL" sz="4800" dirty="0" smtClean="0"/>
              </a:br>
              <a:endParaRPr lang="he-IL" sz="4800" dirty="0"/>
            </a:p>
          </p:txBody>
        </p:sp>
      </p:grpSp>
      <p:grpSp>
        <p:nvGrpSpPr>
          <p:cNvPr id="18" name="קבוצה 17"/>
          <p:cNvGrpSpPr/>
          <p:nvPr/>
        </p:nvGrpSpPr>
        <p:grpSpPr>
          <a:xfrm>
            <a:off x="2123728" y="3429000"/>
            <a:ext cx="3384376" cy="3276364"/>
            <a:chOff x="5652120" y="44624"/>
            <a:chExt cx="3384376" cy="3276364"/>
          </a:xfrm>
        </p:grpSpPr>
        <p:sp>
          <p:nvSpPr>
            <p:cNvPr id="19" name="מלבן 18"/>
            <p:cNvSpPr/>
            <p:nvPr/>
          </p:nvSpPr>
          <p:spPr>
            <a:xfrm>
              <a:off x="5652120" y="44624"/>
              <a:ext cx="3384376" cy="3276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כותרת 1"/>
            <p:cNvSpPr txBox="1">
              <a:spLocks/>
            </p:cNvSpPr>
            <p:nvPr/>
          </p:nvSpPr>
          <p:spPr>
            <a:xfrm>
              <a:off x="5868144" y="332656"/>
              <a:ext cx="2952328" cy="576064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 fontScale="25000" lnSpcReduction="20000"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e-IL" sz="9600" dirty="0" smtClean="0">
                  <a:cs typeface="+mn-cs"/>
                </a:rPr>
                <a:t>ואם שרים "שמחה רבה,</a:t>
              </a:r>
            </a:p>
            <a:p>
              <a:r>
                <a:rPr lang="he-IL" sz="9600" dirty="0" smtClean="0">
                  <a:cs typeface="+mn-cs"/>
                </a:rPr>
                <a:t>אביב הגיע פסח בא"</a:t>
              </a:r>
              <a:r>
                <a:rPr lang="he-IL" sz="5300" dirty="0" smtClean="0"/>
                <a:t/>
              </a:r>
              <a:br>
                <a:rPr lang="he-IL" sz="5300" dirty="0" smtClean="0"/>
              </a:br>
              <a:r>
                <a:rPr lang="he-IL" sz="4800" dirty="0" smtClean="0"/>
                <a:t/>
              </a:r>
              <a:br>
                <a:rPr lang="he-IL" sz="4800" dirty="0" smtClean="0"/>
              </a:br>
              <a:endParaRPr lang="he-IL" sz="4800" dirty="0"/>
            </a:p>
          </p:txBody>
        </p:sp>
      </p:grpSp>
      <p:pic>
        <p:nvPicPr>
          <p:cNvPr id="24" name="תמונה 23" descr="חרצית.jpg"/>
          <p:cNvPicPr>
            <a:picLocks noChangeAspect="1"/>
          </p:cNvPicPr>
          <p:nvPr/>
        </p:nvPicPr>
        <p:blipFill>
          <a:blip r:embed="rId2" cstate="print"/>
          <a:srcRect t="6585"/>
          <a:stretch>
            <a:fillRect/>
          </a:stretch>
        </p:blipFill>
        <p:spPr>
          <a:xfrm>
            <a:off x="5741522" y="1142069"/>
            <a:ext cx="1638790" cy="1394793"/>
          </a:xfrm>
          <a:prstGeom prst="rect">
            <a:avLst/>
          </a:prstGeom>
        </p:spPr>
      </p:pic>
      <p:pic>
        <p:nvPicPr>
          <p:cNvPr id="26" name="תמונה 25" descr="פרג.jpg"/>
          <p:cNvPicPr>
            <a:picLocks noChangeAspect="1"/>
          </p:cNvPicPr>
          <p:nvPr/>
        </p:nvPicPr>
        <p:blipFill rotWithShape="1">
          <a:blip r:embed="rId3" cstate="print"/>
          <a:srcRect l="13921" t="19768" r="21118"/>
          <a:stretch/>
        </p:blipFill>
        <p:spPr>
          <a:xfrm>
            <a:off x="7459083" y="1142070"/>
            <a:ext cx="1505405" cy="1394792"/>
          </a:xfrm>
          <a:prstGeom prst="rect">
            <a:avLst/>
          </a:prstGeom>
        </p:spPr>
      </p:pic>
      <p:pic>
        <p:nvPicPr>
          <p:cNvPr id="27" name="תמונה 26" descr="אביב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980728"/>
            <a:ext cx="3211557" cy="2007223"/>
          </a:xfrm>
          <a:prstGeom prst="rect">
            <a:avLst/>
          </a:prstGeom>
        </p:spPr>
      </p:pic>
      <p:pic>
        <p:nvPicPr>
          <p:cNvPr id="28" name="תמונה 27" descr="יין ומצות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41522" y="4454057"/>
            <a:ext cx="3214269" cy="210856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445926"/>
            <a:ext cx="1777903" cy="207941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t="3106" r="3448" b="10093"/>
          <a:stretch/>
        </p:blipFill>
        <p:spPr>
          <a:xfrm>
            <a:off x="3563888" y="4365104"/>
            <a:ext cx="1847353" cy="209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4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קבוצה 9"/>
          <p:cNvGrpSpPr/>
          <p:nvPr/>
        </p:nvGrpSpPr>
        <p:grpSpPr>
          <a:xfrm>
            <a:off x="5652120" y="44624"/>
            <a:ext cx="3384376" cy="3276364"/>
            <a:chOff x="5652120" y="44624"/>
            <a:chExt cx="3384376" cy="3276364"/>
          </a:xfrm>
        </p:grpSpPr>
        <p:sp>
          <p:nvSpPr>
            <p:cNvPr id="6" name="מלבן 5"/>
            <p:cNvSpPr/>
            <p:nvPr/>
          </p:nvSpPr>
          <p:spPr>
            <a:xfrm>
              <a:off x="5652120" y="44624"/>
              <a:ext cx="3384376" cy="3276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כותרת 1"/>
            <p:cNvSpPr txBox="1">
              <a:spLocks/>
            </p:cNvSpPr>
            <p:nvPr/>
          </p:nvSpPr>
          <p:spPr>
            <a:xfrm>
              <a:off x="5724128" y="260648"/>
              <a:ext cx="3240360" cy="576064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 fontScale="25000" lnSpcReduction="20000"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e-IL" sz="9600" dirty="0" smtClean="0">
                  <a:cs typeface="+mn-cs"/>
                </a:rPr>
                <a:t>איך יודעים שבא אביב?</a:t>
              </a:r>
              <a:r>
                <a:rPr lang="he-IL" sz="5300" dirty="0" smtClean="0"/>
                <a:t/>
              </a:r>
              <a:br>
                <a:rPr lang="he-IL" sz="5300" dirty="0" smtClean="0"/>
              </a:br>
              <a:r>
                <a:rPr lang="he-IL" sz="4800" dirty="0" smtClean="0"/>
                <a:t/>
              </a:r>
              <a:br>
                <a:rPr lang="he-IL" sz="4800" dirty="0" smtClean="0"/>
              </a:br>
              <a:endParaRPr lang="he-IL" sz="4800" dirty="0"/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4"/>
          <a:stretch/>
        </p:blipFill>
        <p:spPr>
          <a:xfrm>
            <a:off x="6588224" y="692696"/>
            <a:ext cx="1738132" cy="2448272"/>
          </a:xfrm>
          <a:prstGeom prst="rect">
            <a:avLst/>
          </a:prstGeom>
        </p:spPr>
      </p:pic>
      <p:grpSp>
        <p:nvGrpSpPr>
          <p:cNvPr id="15" name="קבוצה 14"/>
          <p:cNvGrpSpPr/>
          <p:nvPr/>
        </p:nvGrpSpPr>
        <p:grpSpPr>
          <a:xfrm>
            <a:off x="2123728" y="44624"/>
            <a:ext cx="3384376" cy="3276364"/>
            <a:chOff x="5652120" y="44624"/>
            <a:chExt cx="3384376" cy="3276364"/>
          </a:xfrm>
        </p:grpSpPr>
        <p:sp>
          <p:nvSpPr>
            <p:cNvPr id="16" name="מלבן 15"/>
            <p:cNvSpPr/>
            <p:nvPr/>
          </p:nvSpPr>
          <p:spPr>
            <a:xfrm>
              <a:off x="5652120" y="44624"/>
              <a:ext cx="3384376" cy="3276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כותרת 1"/>
            <p:cNvSpPr txBox="1">
              <a:spLocks/>
            </p:cNvSpPr>
            <p:nvPr/>
          </p:nvSpPr>
          <p:spPr>
            <a:xfrm>
              <a:off x="5940152" y="404664"/>
              <a:ext cx="2808312" cy="576064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 fontScale="25000" lnSpcReduction="20000"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e-IL" sz="9600" dirty="0" smtClean="0">
                  <a:cs typeface="+mn-cs"/>
                </a:rPr>
                <a:t>מסתכלים סביב סביב</a:t>
              </a:r>
              <a:r>
                <a:rPr lang="he-IL" sz="5300" dirty="0" smtClean="0"/>
                <a:t/>
              </a:r>
              <a:br>
                <a:rPr lang="he-IL" sz="5300" dirty="0" smtClean="0"/>
              </a:br>
              <a:r>
                <a:rPr lang="he-IL" sz="4800" dirty="0" smtClean="0"/>
                <a:t/>
              </a:r>
              <a:br>
                <a:rPr lang="he-IL" sz="4800" dirty="0" smtClean="0"/>
              </a:br>
              <a:endParaRPr lang="he-IL" sz="4800" dirty="0"/>
            </a:p>
          </p:txBody>
        </p:sp>
      </p:grpSp>
      <p:pic>
        <p:nvPicPr>
          <p:cNvPr id="21" name="תמונה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02"/>
          <a:stretch/>
        </p:blipFill>
        <p:spPr>
          <a:xfrm>
            <a:off x="2423717" y="1196752"/>
            <a:ext cx="1500211" cy="1580191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60"/>
          <a:stretch/>
        </p:blipFill>
        <p:spPr>
          <a:xfrm>
            <a:off x="3746789" y="1213581"/>
            <a:ext cx="1689307" cy="1552998"/>
          </a:xfrm>
          <a:prstGeom prst="rect">
            <a:avLst/>
          </a:prstGeom>
        </p:spPr>
      </p:pic>
      <p:grpSp>
        <p:nvGrpSpPr>
          <p:cNvPr id="24" name="קבוצה 23"/>
          <p:cNvGrpSpPr/>
          <p:nvPr/>
        </p:nvGrpSpPr>
        <p:grpSpPr>
          <a:xfrm>
            <a:off x="5652120" y="3465004"/>
            <a:ext cx="3384376" cy="3276364"/>
            <a:chOff x="5652120" y="44624"/>
            <a:chExt cx="3384376" cy="3276364"/>
          </a:xfrm>
        </p:grpSpPr>
        <p:sp>
          <p:nvSpPr>
            <p:cNvPr id="26" name="מלבן 25"/>
            <p:cNvSpPr/>
            <p:nvPr/>
          </p:nvSpPr>
          <p:spPr>
            <a:xfrm>
              <a:off x="5652120" y="44624"/>
              <a:ext cx="3384376" cy="3276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כותרת 1"/>
            <p:cNvSpPr txBox="1">
              <a:spLocks/>
            </p:cNvSpPr>
            <p:nvPr/>
          </p:nvSpPr>
          <p:spPr>
            <a:xfrm>
              <a:off x="5940152" y="404664"/>
              <a:ext cx="2808312" cy="576064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 fontScale="25000" lnSpcReduction="20000"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e-IL" sz="9600" dirty="0" smtClean="0">
                  <a:cs typeface="+mn-cs"/>
                </a:rPr>
                <a:t>אז יודעים שבא אביב</a:t>
              </a:r>
              <a:r>
                <a:rPr lang="he-IL" sz="5300" dirty="0" smtClean="0"/>
                <a:t/>
              </a:r>
              <a:br>
                <a:rPr lang="he-IL" sz="5300" dirty="0" smtClean="0"/>
              </a:br>
              <a:r>
                <a:rPr lang="he-IL" sz="4800" dirty="0" smtClean="0"/>
                <a:t/>
              </a:r>
              <a:br>
                <a:rPr lang="he-IL" sz="4800" dirty="0" smtClean="0"/>
              </a:br>
              <a:endParaRPr lang="he-IL" sz="4800" dirty="0"/>
            </a:p>
          </p:txBody>
        </p:sp>
      </p:grpSp>
      <p:pic>
        <p:nvPicPr>
          <p:cNvPr id="28" name="תמונה 27" descr="אביב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95325" y="4365104"/>
            <a:ext cx="3269163" cy="2043227"/>
          </a:xfrm>
          <a:prstGeom prst="rect">
            <a:avLst/>
          </a:prstGeom>
        </p:spPr>
      </p:pic>
      <p:grpSp>
        <p:nvGrpSpPr>
          <p:cNvPr id="29" name="קבוצה 28"/>
          <p:cNvGrpSpPr/>
          <p:nvPr/>
        </p:nvGrpSpPr>
        <p:grpSpPr>
          <a:xfrm>
            <a:off x="2123728" y="3429000"/>
            <a:ext cx="3384376" cy="3276364"/>
            <a:chOff x="5652120" y="44624"/>
            <a:chExt cx="3384376" cy="3276364"/>
          </a:xfrm>
        </p:grpSpPr>
        <p:sp>
          <p:nvSpPr>
            <p:cNvPr id="30" name="מלבן 29"/>
            <p:cNvSpPr/>
            <p:nvPr/>
          </p:nvSpPr>
          <p:spPr>
            <a:xfrm>
              <a:off x="5652120" y="44624"/>
              <a:ext cx="3384376" cy="3276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כותרת 1"/>
            <p:cNvSpPr txBox="1">
              <a:spLocks/>
            </p:cNvSpPr>
            <p:nvPr/>
          </p:nvSpPr>
          <p:spPr>
            <a:xfrm>
              <a:off x="5940152" y="404664"/>
              <a:ext cx="2808312" cy="576064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 fontScale="25000" lnSpcReduction="20000"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e-IL" sz="9600" dirty="0" smtClean="0">
                  <a:cs typeface="+mn-cs"/>
                </a:rPr>
                <a:t>איך יודעים שבא אביב/</a:t>
              </a:r>
            </a:p>
            <a:p>
              <a:r>
                <a:rPr lang="he-IL" sz="9600" dirty="0" smtClean="0">
                  <a:cs typeface="+mn-cs"/>
                </a:rPr>
                <a:t>דתיה בן דור</a:t>
              </a:r>
              <a:r>
                <a:rPr lang="he-IL" sz="5300" dirty="0" smtClean="0"/>
                <a:t/>
              </a:r>
              <a:br>
                <a:rPr lang="he-IL" sz="5300" dirty="0" smtClean="0"/>
              </a:br>
              <a:r>
                <a:rPr lang="he-IL" sz="4800" dirty="0" smtClean="0"/>
                <a:t/>
              </a:r>
              <a:br>
                <a:rPr lang="he-IL" sz="4800" dirty="0" smtClean="0"/>
              </a:br>
              <a:endParaRPr lang="he-IL" sz="4800" dirty="0"/>
            </a:p>
          </p:txBody>
        </p:sp>
      </p:grpSp>
      <p:pic>
        <p:nvPicPr>
          <p:cNvPr id="32" name="תמונה 31" descr="אביב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437112"/>
            <a:ext cx="3096344" cy="1935215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4"/>
          <a:stretch/>
        </p:blipFill>
        <p:spPr>
          <a:xfrm>
            <a:off x="3234460" y="4437113"/>
            <a:ext cx="1399450" cy="19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0629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72</Words>
  <Application>Microsoft Office PowerPoint</Application>
  <PresentationFormat>‫הצגה על המסך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4" baseType="lpstr">
      <vt:lpstr>ערכת נושא Office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איך יודעים שבא אביב? מסתכלים סביב סביב</dc:title>
  <dc:creator>shani</dc:creator>
  <cp:lastModifiedBy>שני אבוהרון</cp:lastModifiedBy>
  <cp:revision>28</cp:revision>
  <cp:lastPrinted>2016-03-29T19:50:22Z</cp:lastPrinted>
  <dcterms:created xsi:type="dcterms:W3CDTF">2015-03-09T06:36:57Z</dcterms:created>
  <dcterms:modified xsi:type="dcterms:W3CDTF">2020-03-18T12:40:36Z</dcterms:modified>
</cp:coreProperties>
</file>